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73" r:id="rId4"/>
    <p:sldId id="272" r:id="rId5"/>
    <p:sldId id="265" r:id="rId6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4" d="100"/>
          <a:sy n="84" d="100"/>
        </p:scale>
        <p:origin x="-96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D1136-A0E1-4D6B-98A4-9DCEFF019E3A}" type="datetimeFigureOut">
              <a:rPr lang="es-CO" smtClean="0"/>
              <a:t>02/10/2013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83715-F988-4B50-B3D1-EF2D4A391F8E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756298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D1136-A0E1-4D6B-98A4-9DCEFF019E3A}" type="datetimeFigureOut">
              <a:rPr lang="es-CO" smtClean="0"/>
              <a:t>02/10/2013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83715-F988-4B50-B3D1-EF2D4A391F8E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33577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D1136-A0E1-4D6B-98A4-9DCEFF019E3A}" type="datetimeFigureOut">
              <a:rPr lang="es-CO" smtClean="0"/>
              <a:t>02/10/2013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83715-F988-4B50-B3D1-EF2D4A391F8E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236910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D1136-A0E1-4D6B-98A4-9DCEFF019E3A}" type="datetimeFigureOut">
              <a:rPr lang="es-CO" smtClean="0"/>
              <a:t>02/10/2013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83715-F988-4B50-B3D1-EF2D4A391F8E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140403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D1136-A0E1-4D6B-98A4-9DCEFF019E3A}" type="datetimeFigureOut">
              <a:rPr lang="es-CO" smtClean="0"/>
              <a:t>02/10/2013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83715-F988-4B50-B3D1-EF2D4A391F8E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600522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D1136-A0E1-4D6B-98A4-9DCEFF019E3A}" type="datetimeFigureOut">
              <a:rPr lang="es-CO" smtClean="0"/>
              <a:t>02/10/2013</a:t>
            </a:fld>
            <a:endParaRPr lang="es-CO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83715-F988-4B50-B3D1-EF2D4A391F8E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997460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D1136-A0E1-4D6B-98A4-9DCEFF019E3A}" type="datetimeFigureOut">
              <a:rPr lang="es-CO" smtClean="0"/>
              <a:t>02/10/2013</a:t>
            </a:fld>
            <a:endParaRPr lang="es-CO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83715-F988-4B50-B3D1-EF2D4A391F8E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975423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D1136-A0E1-4D6B-98A4-9DCEFF019E3A}" type="datetimeFigureOut">
              <a:rPr lang="es-CO" smtClean="0"/>
              <a:t>02/10/2013</a:t>
            </a:fld>
            <a:endParaRPr lang="es-CO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83715-F988-4B50-B3D1-EF2D4A391F8E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713811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D1136-A0E1-4D6B-98A4-9DCEFF019E3A}" type="datetimeFigureOut">
              <a:rPr lang="es-CO" smtClean="0"/>
              <a:t>02/10/2013</a:t>
            </a:fld>
            <a:endParaRPr lang="es-CO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83715-F988-4B50-B3D1-EF2D4A391F8E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176090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D1136-A0E1-4D6B-98A4-9DCEFF019E3A}" type="datetimeFigureOut">
              <a:rPr lang="es-CO" smtClean="0"/>
              <a:t>02/10/2013</a:t>
            </a:fld>
            <a:endParaRPr lang="es-CO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83715-F988-4B50-B3D1-EF2D4A391F8E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988219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D1136-A0E1-4D6B-98A4-9DCEFF019E3A}" type="datetimeFigureOut">
              <a:rPr lang="es-CO" smtClean="0"/>
              <a:t>02/10/2013</a:t>
            </a:fld>
            <a:endParaRPr lang="es-CO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83715-F988-4B50-B3D1-EF2D4A391F8E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473677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ED1136-A0E1-4D6B-98A4-9DCEFF019E3A}" type="datetimeFigureOut">
              <a:rPr lang="es-CO" smtClean="0"/>
              <a:t>02/10/2013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83715-F988-4B50-B3D1-EF2D4A391F8E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380350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darwinmatenet.blogspat.com/" TargetMode="External"/><Relationship Id="rId13" Type="http://schemas.openxmlformats.org/officeDocument/2006/relationships/hyperlink" Target="http://mmmcoordiacademica.webnode.es/" TargetMode="External"/><Relationship Id="rId18" Type="http://schemas.openxmlformats.org/officeDocument/2006/relationships/hyperlink" Target="http://profemateprinsses.blogspot.com/" TargetMode="External"/><Relationship Id="rId26" Type="http://schemas.openxmlformats.org/officeDocument/2006/relationships/hyperlink" Target="http://tuexpresionartistica.blogspot.com/" TargetMode="External"/><Relationship Id="rId3" Type="http://schemas.openxmlformats.org/officeDocument/2006/relationships/hyperlink" Target="http://castellanonce.webnode.es/" TargetMode="External"/><Relationship Id="rId21" Type="http://schemas.openxmlformats.org/officeDocument/2006/relationships/hyperlink" Target="http://edufisicarosalia.webnode.es/" TargetMode="External"/><Relationship Id="rId34" Type="http://schemas.openxmlformats.org/officeDocument/2006/relationships/hyperlink" Target="http://mari58comercio.webnode.es/" TargetMode="External"/><Relationship Id="rId7" Type="http://schemas.openxmlformats.org/officeDocument/2006/relationships/hyperlink" Target="http://lorenamatenet.webnode.es/" TargetMode="External"/><Relationship Id="rId12" Type="http://schemas.openxmlformats.org/officeDocument/2006/relationships/hyperlink" Target="http://tecnologiamutis-sexto.blogspot.com/" TargetMode="External"/><Relationship Id="rId17" Type="http://schemas.openxmlformats.org/officeDocument/2006/relationships/hyperlink" Target="http://matelcy.webnode.es/" TargetMode="External"/><Relationship Id="rId25" Type="http://schemas.openxmlformats.org/officeDocument/2006/relationships/hyperlink" Target="http://cultivarte-haz-de-tu-vida-na-v.webnode.es/" TargetMode="External"/><Relationship Id="rId33" Type="http://schemas.openxmlformats.org/officeDocument/2006/relationships/hyperlink" Target="http://discerniryaprender.blogspot.com/" TargetMode="External"/><Relationship Id="rId2" Type="http://schemas.openxmlformats.org/officeDocument/2006/relationships/image" Target="../media/image3.png"/><Relationship Id="rId16" Type="http://schemas.openxmlformats.org/officeDocument/2006/relationships/hyperlink" Target="http://profesorcarloscienciasnaturales.blogspot.com/" TargetMode="External"/><Relationship Id="rId20" Type="http://schemas.openxmlformats.org/officeDocument/2006/relationships/hyperlink" Target="http://profemaryluzvelezcossio.blogspot.com/" TargetMode="External"/><Relationship Id="rId29" Type="http://schemas.openxmlformats.org/officeDocument/2006/relationships/hyperlink" Target="http://profesoraangelara.blogspot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karissa-nell.blogspot.com/" TargetMode="External"/><Relationship Id="rId11" Type="http://schemas.openxmlformats.org/officeDocument/2006/relationships/hyperlink" Target="http://apropiaciontic2013.webnode.es/" TargetMode="External"/><Relationship Id="rId24" Type="http://schemas.openxmlformats.org/officeDocument/2006/relationships/hyperlink" Target="http://pasionliteraria11.blogspot.com/" TargetMode="External"/><Relationship Id="rId32" Type="http://schemas.openxmlformats.org/officeDocument/2006/relationships/hyperlink" Target="http://tecnoreligion.webnode.es/" TargetMode="External"/><Relationship Id="rId5" Type="http://schemas.openxmlformats.org/officeDocument/2006/relationships/hyperlink" Target="http://karissa-nell.webnode.com.co/" TargetMode="External"/><Relationship Id="rId15" Type="http://schemas.openxmlformats.org/officeDocument/2006/relationships/hyperlink" Target="http://profesorcarlosbiologiayquimica.webnode.es/" TargetMode="External"/><Relationship Id="rId23" Type="http://schemas.openxmlformats.org/officeDocument/2006/relationships/hyperlink" Target="http://amamosliteratura.webnode.es/" TargetMode="External"/><Relationship Id="rId28" Type="http://schemas.openxmlformats.org/officeDocument/2006/relationships/hyperlink" Target="http://angela-maria.webnode.com.co/" TargetMode="External"/><Relationship Id="rId36" Type="http://schemas.openxmlformats.org/officeDocument/2006/relationships/hyperlink" Target="http://narrativa.blogger.com/" TargetMode="External"/><Relationship Id="rId10" Type="http://schemas.openxmlformats.org/officeDocument/2006/relationships/hyperlink" Target="http://silviacienciassocialesblogspot.com/" TargetMode="External"/><Relationship Id="rId19" Type="http://schemas.openxmlformats.org/officeDocument/2006/relationships/hyperlink" Target="http://herramientasonline-auladeclase.webnode.es/" TargetMode="External"/><Relationship Id="rId31" Type="http://schemas.openxmlformats.org/officeDocument/2006/relationships/hyperlink" Target="http://lenguajecastellanoadrimar.blogspot.com/" TargetMode="External"/><Relationship Id="rId4" Type="http://schemas.openxmlformats.org/officeDocument/2006/relationships/hyperlink" Target="http://castellanoce2012.jimdo.com/" TargetMode="External"/><Relationship Id="rId9" Type="http://schemas.openxmlformats.org/officeDocument/2006/relationships/hyperlink" Target="http://silviacienciassocialesnet.webnode.es/" TargetMode="External"/><Relationship Id="rId14" Type="http://schemas.openxmlformats.org/officeDocument/2006/relationships/hyperlink" Target="http://mmmcordi.blogspot.com/" TargetMode="External"/><Relationship Id="rId22" Type="http://schemas.openxmlformats.org/officeDocument/2006/relationships/hyperlink" Target="http://edufisicaoctavo.blogspot.com/" TargetMode="External"/><Relationship Id="rId27" Type="http://schemas.openxmlformats.org/officeDocument/2006/relationships/hyperlink" Target="http://castellaonce.webnode.es/" TargetMode="External"/><Relationship Id="rId30" Type="http://schemas.openxmlformats.org/officeDocument/2006/relationships/hyperlink" Target="http://semillascastellanas-es.webnode.es/" TargetMode="External"/><Relationship Id="rId35" Type="http://schemas.openxmlformats.org/officeDocument/2006/relationships/hyperlink" Target="http://intelmariantoniablogspot.com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9" t="1745" b="2051"/>
          <a:stretch/>
        </p:blipFill>
        <p:spPr>
          <a:xfrm>
            <a:off x="0" y="26124"/>
            <a:ext cx="9143534" cy="6831876"/>
          </a:xfrm>
          <a:prstGeom prst="rect">
            <a:avLst/>
          </a:prstGeom>
        </p:spPr>
      </p:pic>
      <p:sp>
        <p:nvSpPr>
          <p:cNvPr id="5" name="4 CuadroTexto"/>
          <p:cNvSpPr txBox="1"/>
          <p:nvPr/>
        </p:nvSpPr>
        <p:spPr>
          <a:xfrm>
            <a:off x="2215487" y="3356992"/>
            <a:ext cx="525817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O" sz="2800" b="1" dirty="0" smtClean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¿Como usar herramientas en </a:t>
            </a:r>
          </a:p>
          <a:p>
            <a:pPr algn="ctr"/>
            <a:r>
              <a:rPr lang="es-CO" sz="2800" b="1" dirty="0" smtClean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línea en mi aula de clase? 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1763688" y="4305870"/>
            <a:ext cx="59046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s-CO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01 de octubre de 2013</a:t>
            </a:r>
          </a:p>
          <a:p>
            <a:pPr algn="ctr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921779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uadroTexto"/>
          <p:cNvSpPr txBox="1"/>
          <p:nvPr/>
        </p:nvSpPr>
        <p:spPr>
          <a:xfrm>
            <a:off x="611559" y="1930218"/>
            <a:ext cx="73795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CO" sz="16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s-ES_tradnl" sz="1600" b="1" dirty="0" smtClean="0"/>
              <a:t>Metodología</a:t>
            </a:r>
          </a:p>
          <a:p>
            <a:pPr>
              <a:spcAft>
                <a:spcPts val="0"/>
              </a:spcAft>
            </a:pPr>
            <a:r>
              <a:rPr lang="es-ES_tradnl" sz="1600" dirty="0"/>
              <a:t>Conferencias</a:t>
            </a:r>
            <a:endParaRPr lang="es-CO" sz="1600" dirty="0">
              <a:latin typeface="Cambria"/>
              <a:ea typeface="MS Mincho"/>
              <a:cs typeface="Times New Roman"/>
            </a:endParaRPr>
          </a:p>
          <a:p>
            <a:endParaRPr lang="es-ES_tradnl" sz="1600" b="1" dirty="0" smtClean="0"/>
          </a:p>
          <a:p>
            <a:r>
              <a:rPr lang="es-ES_tradnl" sz="1600" b="1" dirty="0"/>
              <a:t>2</a:t>
            </a:r>
            <a:r>
              <a:rPr lang="es-ES_tradnl" sz="1600" b="1" dirty="0" smtClean="0"/>
              <a:t>:00 </a:t>
            </a:r>
            <a:r>
              <a:rPr lang="es-ES_tradnl" sz="1600" b="1" dirty="0"/>
              <a:t>p</a:t>
            </a:r>
            <a:r>
              <a:rPr lang="es-ES_tradnl" sz="1600" b="1" dirty="0" smtClean="0"/>
              <a:t>m – 4:30 </a:t>
            </a:r>
            <a:r>
              <a:rPr lang="es-ES_tradnl" sz="1600" b="1" dirty="0"/>
              <a:t>p</a:t>
            </a:r>
            <a:r>
              <a:rPr lang="es-ES_tradnl" sz="1600" b="1" dirty="0" smtClean="0"/>
              <a:t>m</a:t>
            </a:r>
            <a:r>
              <a:rPr lang="es-ES_tradnl" sz="1600" dirty="0" smtClean="0"/>
              <a:t>	</a:t>
            </a:r>
          </a:p>
          <a:p>
            <a:pPr>
              <a:spcAft>
                <a:spcPts val="0"/>
              </a:spcAft>
            </a:pPr>
            <a:r>
              <a:rPr lang="es-CO" sz="1600" dirty="0"/>
              <a:t>Socialización de procesos pedagógicos</a:t>
            </a:r>
            <a:endParaRPr lang="es-CO" sz="1600" dirty="0">
              <a:latin typeface="Cambria"/>
              <a:ea typeface="MS Mincho"/>
              <a:cs typeface="Times New Roman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2051720" y="1661536"/>
            <a:ext cx="489654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SESIÓN 7</a:t>
            </a:r>
          </a:p>
          <a:p>
            <a:endParaRPr lang="es-CO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4"/>
            <a:ext cx="6215407" cy="970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4748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uadroTexto"/>
          <p:cNvSpPr txBox="1"/>
          <p:nvPr/>
        </p:nvSpPr>
        <p:spPr>
          <a:xfrm>
            <a:off x="611559" y="1930218"/>
            <a:ext cx="737958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CO" sz="16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s-CO" sz="1600" b="1" dirty="0" smtClean="0"/>
              <a:t>Ingresar </a:t>
            </a:r>
            <a:r>
              <a:rPr lang="es-CO" sz="1600" b="1" dirty="0"/>
              <a:t>al grupo MAESTROS </a:t>
            </a:r>
            <a:r>
              <a:rPr lang="es-CO" sz="1600" b="1" dirty="0"/>
              <a:t>E</a:t>
            </a:r>
            <a:r>
              <a:rPr lang="es-CO" sz="1600" b="1" dirty="0" smtClean="0"/>
              <a:t>N LINE (perfil – pestaña grupos):</a:t>
            </a:r>
            <a:endParaRPr lang="es-CO" sz="1600" b="1" dirty="0"/>
          </a:p>
          <a:p>
            <a:r>
              <a:rPr lang="es-CO" sz="1600" dirty="0"/>
              <a:t> </a:t>
            </a:r>
          </a:p>
          <a:p>
            <a:pPr marL="342900" indent="-342900">
              <a:buAutoNum type="arabicPeriod"/>
            </a:pPr>
            <a:r>
              <a:rPr lang="es-CO" sz="1600" dirty="0" smtClean="0"/>
              <a:t>En el </a:t>
            </a:r>
            <a:r>
              <a:rPr lang="es-CO" sz="1600" dirty="0"/>
              <a:t>muro </a:t>
            </a:r>
            <a:r>
              <a:rPr lang="es-CO" sz="1600" dirty="0" smtClean="0"/>
              <a:t>compartir el link de la Wiki y el Blog.</a:t>
            </a:r>
          </a:p>
          <a:p>
            <a:endParaRPr lang="es-CO" sz="1600" dirty="0"/>
          </a:p>
          <a:p>
            <a:r>
              <a:rPr lang="es-CO" sz="1600" dirty="0"/>
              <a:t>2. En el debate lo mejor del curso, participen con sus </a:t>
            </a:r>
            <a:r>
              <a:rPr lang="es-CO" sz="1600" dirty="0" smtClean="0"/>
              <a:t>comentarios.</a:t>
            </a:r>
          </a:p>
          <a:p>
            <a:endParaRPr lang="es-CO" sz="1600" dirty="0"/>
          </a:p>
          <a:p>
            <a:r>
              <a:rPr lang="es-CO" sz="1600" dirty="0"/>
              <a:t>3. Llenen la encuesta de finalización  del curso, a la cual pueden ingresar dando clic en el botón que aparece en LABORATORIO DE TIC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2051720" y="1661536"/>
            <a:ext cx="489654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SESIÓN 7</a:t>
            </a:r>
          </a:p>
          <a:p>
            <a:endParaRPr lang="es-CO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4"/>
            <a:ext cx="6215407" cy="970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44315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2051720" y="1322184"/>
            <a:ext cx="489654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SESIÓN 7</a:t>
            </a:r>
          </a:p>
          <a:p>
            <a:endParaRPr lang="es-CO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4"/>
            <a:ext cx="6215407" cy="970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9088396"/>
              </p:ext>
            </p:extLst>
          </p:nvPr>
        </p:nvGraphicFramePr>
        <p:xfrm>
          <a:off x="251520" y="1847248"/>
          <a:ext cx="8784975" cy="36003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53239"/>
                <a:gridCol w="1877132"/>
                <a:gridCol w="2627983"/>
                <a:gridCol w="1426621"/>
              </a:tblGrid>
              <a:tr h="9850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u="none" strike="noStrike" dirty="0" err="1">
                          <a:effectLst/>
                        </a:rPr>
                        <a:t>URL</a:t>
                      </a:r>
                      <a:r>
                        <a:rPr lang="es-CO" sz="1000" u="none" strike="noStrike" dirty="0">
                          <a:effectLst/>
                        </a:rPr>
                        <a:t> de la Wiki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u="none" strike="noStrike">
                          <a:effectLst/>
                        </a:rPr>
                        <a:t>Nombre de la Wiki</a:t>
                      </a:r>
                      <a:endParaRPr lang="es-CO" sz="10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u="none" strike="noStrike">
                          <a:effectLst/>
                        </a:rPr>
                        <a:t>URL del Blog</a:t>
                      </a:r>
                      <a:endParaRPr lang="es-CO" sz="10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00" u="none" strike="noStrike">
                          <a:effectLst/>
                        </a:rPr>
                        <a:t>Nombre del Blog</a:t>
                      </a:r>
                      <a:endParaRPr lang="es-CO" sz="10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</a:tr>
              <a:tr h="154521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sng" strike="noStrike" dirty="0">
                          <a:effectLst/>
                          <a:hlinkClick r:id="rId3"/>
                        </a:rPr>
                        <a:t>http://castellanonce.webnode.es</a:t>
                      </a:r>
                      <a:endParaRPr lang="es-CO" sz="1000" b="0" i="0" u="sng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none" strike="noStrike">
                          <a:effectLst/>
                        </a:rPr>
                        <a:t>lecturas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sng" strike="noStrike">
                          <a:effectLst/>
                          <a:hlinkClick r:id="rId4"/>
                        </a:rPr>
                        <a:t>http://castellanoce2012.jimdo.com</a:t>
                      </a:r>
                      <a:endParaRPr lang="es-CO" sz="1000" b="0" i="0" u="sng" strike="noStrike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none" strike="noStrike">
                          <a:effectLst/>
                        </a:rPr>
                        <a:t>ingles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</a:tr>
              <a:tr h="154521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sng" strike="noStrike" dirty="0">
                          <a:effectLst/>
                          <a:hlinkClick r:id="rId5"/>
                        </a:rPr>
                        <a:t>http://karissa-nell.webnode.com.co</a:t>
                      </a:r>
                      <a:endParaRPr lang="es-CO" sz="1000" b="0" i="0" u="sng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none" strike="noStrike">
                          <a:effectLst/>
                        </a:rPr>
                        <a:t>karissa-nell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sng" strike="noStrike">
                          <a:effectLst/>
                          <a:hlinkClick r:id="rId6"/>
                        </a:rPr>
                        <a:t>http://karissa-nell.blogspot.com</a:t>
                      </a:r>
                      <a:endParaRPr lang="es-CO" sz="1000" b="0" i="0" u="sng" strike="noStrike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none" strike="noStrike">
                          <a:effectLst/>
                        </a:rPr>
                        <a:t>karissa-nell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</a:tr>
              <a:tr h="154521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sng" strike="noStrike" dirty="0">
                          <a:effectLst/>
                          <a:hlinkClick r:id="rId7"/>
                        </a:rPr>
                        <a:t>http://lorenamatenet.webnode.es</a:t>
                      </a:r>
                      <a:endParaRPr lang="es-CO" sz="1000" b="0" i="0" u="sng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none" strike="noStrike">
                          <a:effectLst/>
                        </a:rPr>
                        <a:t>lorenamatenet.webnode.es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sng" strike="noStrike">
                          <a:effectLst/>
                          <a:hlinkClick r:id="rId8"/>
                        </a:rPr>
                        <a:t>http://darwinmatenet.blogspat.com</a:t>
                      </a:r>
                      <a:endParaRPr lang="es-CO" sz="1000" b="0" i="0" u="sng" strike="noStrike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none" strike="noStrike">
                          <a:effectLst/>
                        </a:rPr>
                        <a:t>curso maestros en linea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</a:tr>
              <a:tr h="154521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sng" strike="noStrike" dirty="0">
                          <a:effectLst/>
                          <a:hlinkClick r:id="rId9"/>
                        </a:rPr>
                        <a:t>http://silviacienciassocialesnet.webnode.es</a:t>
                      </a:r>
                      <a:endParaRPr lang="es-CO" sz="1000" b="0" i="0" u="sng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none" strike="noStrike" dirty="0" err="1">
                          <a:effectLst/>
                        </a:rPr>
                        <a:t>silviacienciasocialesnet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sng" strike="noStrike">
                          <a:effectLst/>
                          <a:hlinkClick r:id="rId10"/>
                        </a:rPr>
                        <a:t>http://silviacienciassocialesblogspot.com</a:t>
                      </a:r>
                      <a:endParaRPr lang="es-CO" sz="1000" b="0" i="0" u="sng" strike="noStrike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none" strike="noStrike">
                          <a:effectLst/>
                        </a:rPr>
                        <a:t>cursomaestrosenlinea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</a:tr>
              <a:tr h="229897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sng" strike="noStrike" dirty="0">
                          <a:effectLst/>
                          <a:hlinkClick r:id="rId11"/>
                        </a:rPr>
                        <a:t>http://apropiaciontic2013.webnode.es/</a:t>
                      </a:r>
                      <a:endParaRPr lang="es-CO" sz="1000" b="0" i="0" u="sng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none" strike="noStrike" dirty="0">
                          <a:effectLst/>
                        </a:rPr>
                        <a:t>Apropiación TIC 2013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sng" strike="noStrike">
                          <a:effectLst/>
                          <a:hlinkClick r:id="rId12"/>
                        </a:rPr>
                        <a:t>http://tecnologiamutis-sexto.blogspot.com/</a:t>
                      </a:r>
                      <a:endParaRPr lang="es-CO" sz="1000" b="0" i="0" u="sng" strike="noStrike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none" strike="noStrike">
                          <a:effectLst/>
                        </a:rPr>
                        <a:t>Tecnologia e Informática 6°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</a:tr>
              <a:tr h="154521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sng" strike="noStrike" dirty="0">
                          <a:effectLst/>
                          <a:hlinkClick r:id="rId13"/>
                        </a:rPr>
                        <a:t>http://mmmcoordiacademica.webnode.es</a:t>
                      </a:r>
                      <a:endParaRPr lang="es-CO" sz="1000" b="0" i="0" u="sng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none" strike="noStrike">
                          <a:effectLst/>
                        </a:rPr>
                        <a:t>mmmcoordiacademica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sng" strike="noStrike">
                          <a:effectLst/>
                          <a:hlinkClick r:id="rId14"/>
                        </a:rPr>
                        <a:t>http://mmmcordi.blogspot.com/</a:t>
                      </a:r>
                      <a:endParaRPr lang="es-CO" sz="1000" b="0" i="0" u="sng" strike="noStrike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none" strike="noStrike">
                          <a:effectLst/>
                        </a:rPr>
                        <a:t>mmmcoordi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</a:tr>
              <a:tr h="229897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sng" strike="noStrike">
                          <a:effectLst/>
                          <a:hlinkClick r:id="rId15"/>
                        </a:rPr>
                        <a:t>http://profesorcarlosbiologiayquimica.webnode.es/</a:t>
                      </a:r>
                      <a:endParaRPr lang="es-CO" sz="1000" b="0" i="0" u="sng" strike="noStrike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none" strike="noStrike" dirty="0">
                          <a:effectLst/>
                        </a:rPr>
                        <a:t>PROFESOR CARLOS BIOLOGÍA Y QUÍMICA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sng" strike="noStrike">
                          <a:effectLst/>
                          <a:hlinkClick r:id="rId16"/>
                        </a:rPr>
                        <a:t>http://profesorcarloscienciasnaturales.blogspot.com/</a:t>
                      </a:r>
                      <a:endParaRPr lang="es-CO" sz="1000" b="0" i="0" u="sng" strike="noStrike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none" strike="noStrike">
                          <a:effectLst/>
                        </a:rPr>
                        <a:t>MI BLOGS EDUCATIVO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</a:tr>
              <a:tr h="154521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sng" strike="noStrike">
                          <a:effectLst/>
                          <a:hlinkClick r:id="rId17"/>
                        </a:rPr>
                        <a:t>http://matelcy.webnode.es</a:t>
                      </a:r>
                      <a:endParaRPr lang="es-CO" sz="1000" b="0" i="0" u="sng" strike="noStrike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none" strike="noStrike">
                          <a:effectLst/>
                        </a:rPr>
                        <a:t>matelcy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sng" strike="noStrike">
                          <a:effectLst/>
                          <a:hlinkClick r:id="rId18"/>
                        </a:rPr>
                        <a:t>http://profemateprinsses.blogspot.com</a:t>
                      </a:r>
                      <a:endParaRPr lang="es-CO" sz="1000" b="0" i="0" u="sng" strike="noStrike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none" strike="noStrike">
                          <a:effectLst/>
                        </a:rPr>
                        <a:t>blogelcy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</a:tr>
              <a:tr h="229897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sng" strike="noStrike">
                          <a:effectLst/>
                          <a:hlinkClick r:id="rId19"/>
                        </a:rPr>
                        <a:t>http://herramientasonline-auladeclase.webnode.es</a:t>
                      </a:r>
                      <a:endParaRPr lang="es-CO" sz="1000" b="0" i="0" u="sng" strike="noStrike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none" strike="noStrike" dirty="0" err="1">
                          <a:effectLst/>
                        </a:rPr>
                        <a:t>HERRAMIENTAS.AULA</a:t>
                      </a:r>
                      <a:r>
                        <a:rPr lang="es-CO" sz="1000" u="none" strike="noStrike" dirty="0">
                          <a:effectLst/>
                        </a:rPr>
                        <a:t> DE CLASE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sng" strike="noStrike">
                          <a:effectLst/>
                          <a:hlinkClick r:id="rId20"/>
                        </a:rPr>
                        <a:t>http://profemaryluzvelezcossio.blogspot.com/</a:t>
                      </a:r>
                      <a:endParaRPr lang="es-CO" sz="1000" b="0" i="0" u="sng" strike="noStrike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none" strike="noStrike">
                          <a:effectLst/>
                        </a:rPr>
                        <a:t>EXPERIENCIAS SIGNIFICATIVAS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</a:tr>
              <a:tr h="154521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sng" strike="noStrike">
                          <a:effectLst/>
                          <a:hlinkClick r:id="rId21"/>
                        </a:rPr>
                        <a:t>http://edufisicarosalia.webnode.es</a:t>
                      </a:r>
                      <a:endParaRPr lang="es-CO" sz="1000" b="0" i="0" u="sng" strike="noStrike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none" strike="noStrike">
                          <a:effectLst/>
                        </a:rPr>
                        <a:t>edufisicarosalia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sng" strike="noStrike" dirty="0">
                          <a:effectLst/>
                          <a:hlinkClick r:id="rId22"/>
                        </a:rPr>
                        <a:t>http://edufisicaoctavo.blogspot.com</a:t>
                      </a:r>
                      <a:endParaRPr lang="es-CO" sz="1000" b="0" i="0" u="sng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none" strike="noStrike">
                          <a:effectLst/>
                        </a:rPr>
                        <a:t>bloggloria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</a:tr>
              <a:tr h="154521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sng" strike="noStrike">
                          <a:effectLst/>
                          <a:hlinkClick r:id="rId23"/>
                        </a:rPr>
                        <a:t>http://amamosliteratura.webnode.es</a:t>
                      </a:r>
                      <a:endParaRPr lang="es-CO" sz="1000" b="0" i="0" u="sng" strike="noStrike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none" strike="noStrike">
                          <a:effectLst/>
                        </a:rPr>
                        <a:t>Amamos Literatura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sng" strike="noStrike">
                          <a:effectLst/>
                          <a:hlinkClick r:id="rId24"/>
                        </a:rPr>
                        <a:t>http://pasionliteraria11.blogspot.com/</a:t>
                      </a:r>
                      <a:endParaRPr lang="es-CO" sz="1000" b="0" i="0" u="sng" strike="noStrike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none" strike="noStrike">
                          <a:effectLst/>
                        </a:rPr>
                        <a:t>Narrativas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</a:tr>
              <a:tr h="154521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sng" strike="noStrike">
                          <a:effectLst/>
                          <a:hlinkClick r:id="rId25"/>
                        </a:rPr>
                        <a:t>http://cultivarte-haz-de-tu-vida-na-v.webnode.es</a:t>
                      </a:r>
                      <a:endParaRPr lang="es-CO" sz="1000" b="0" i="0" u="sng" strike="noStrike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none" strike="noStrike" dirty="0">
                          <a:effectLst/>
                        </a:rPr>
                        <a:t>CULTIVARTE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sng" strike="noStrike" dirty="0">
                          <a:effectLst/>
                          <a:hlinkClick r:id="rId26"/>
                        </a:rPr>
                        <a:t>http://tuexpresionartistica.blogspot.com/</a:t>
                      </a:r>
                      <a:endParaRPr lang="es-CO" sz="1000" b="0" i="0" u="sng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none" strike="noStrike">
                          <a:effectLst/>
                        </a:rPr>
                        <a:t>CREARTE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</a:tr>
              <a:tr h="154521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sng" strike="noStrike">
                          <a:effectLst/>
                          <a:hlinkClick r:id="rId3"/>
                        </a:rPr>
                        <a:t>http://castellanonce.webnode.es</a:t>
                      </a:r>
                      <a:endParaRPr lang="es-CO" sz="1000" b="0" i="0" u="sng" strike="noStrike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none" strike="noStrike" dirty="0" err="1">
                          <a:effectLst/>
                        </a:rPr>
                        <a:t>castellanonce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sng" strike="noStrike" dirty="0">
                          <a:effectLst/>
                          <a:hlinkClick r:id="rId27"/>
                        </a:rPr>
                        <a:t>http://castellaonce.webnode.es</a:t>
                      </a:r>
                      <a:endParaRPr lang="es-CO" sz="1000" b="0" i="0" u="sng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none" strike="noStrike">
                          <a:effectLst/>
                        </a:rPr>
                        <a:t>castellanonce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</a:tr>
              <a:tr h="154521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sng" strike="noStrike">
                          <a:effectLst/>
                          <a:hlinkClick r:id="rId28"/>
                        </a:rPr>
                        <a:t>http://angela-maria.webnode.com.co</a:t>
                      </a:r>
                      <a:endParaRPr lang="es-CO" sz="1000" b="0" i="0" u="sng" strike="noStrike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none" strike="noStrike">
                          <a:effectLst/>
                        </a:rPr>
                        <a:t>Wiki para trabajar ciencias sociales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sng" strike="noStrike">
                          <a:effectLst/>
                          <a:hlinkClick r:id="rId29"/>
                        </a:rPr>
                        <a:t>http://profesoraangelara.blogspot.com</a:t>
                      </a:r>
                      <a:endParaRPr lang="es-CO" sz="1000" b="0" i="0" u="sng" strike="noStrike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none" strike="noStrike">
                          <a:effectLst/>
                        </a:rPr>
                        <a:t>sin nombre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</a:tr>
              <a:tr h="154521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sng" strike="noStrike">
                          <a:effectLst/>
                          <a:hlinkClick r:id="rId28"/>
                        </a:rPr>
                        <a:t>http://angela-maria.webnode.com.co</a:t>
                      </a:r>
                      <a:endParaRPr lang="es-CO" sz="1000" b="0" i="0" u="sng" strike="noStrike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none" strike="noStrike">
                          <a:effectLst/>
                        </a:rPr>
                        <a:t>Wiki para trabajar ciencias sociales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sng" strike="noStrike" dirty="0">
                          <a:effectLst/>
                          <a:hlinkClick r:id="rId29"/>
                        </a:rPr>
                        <a:t>http://profesoraangelara.blogspot.com</a:t>
                      </a:r>
                      <a:endParaRPr lang="es-CO" sz="1000" b="0" i="0" u="sng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none" strike="noStrike">
                          <a:effectLst/>
                        </a:rPr>
                        <a:t>sin nombre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</a:tr>
              <a:tr h="229897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sng" strike="noStrike">
                          <a:effectLst/>
                          <a:hlinkClick r:id="rId30"/>
                        </a:rPr>
                        <a:t>http://semillascastellanas-es.webnode.es</a:t>
                      </a:r>
                      <a:endParaRPr lang="es-CO" sz="1000" b="0" i="0" u="sng" strike="noStrike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none" strike="noStrike">
                          <a:effectLst/>
                        </a:rPr>
                        <a:t>semillascastellanas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sng" strike="noStrike" dirty="0">
                          <a:effectLst/>
                          <a:hlinkClick r:id="rId31"/>
                        </a:rPr>
                        <a:t>http://lenguajecastellanoadrimar.blogspot.com</a:t>
                      </a:r>
                      <a:endParaRPr lang="es-CO" sz="1000" b="0" i="0" u="sng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none" strike="noStrike">
                          <a:effectLst/>
                        </a:rPr>
                        <a:t>lenguajecastellano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</a:tr>
              <a:tr h="154521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sng" strike="noStrike">
                          <a:effectLst/>
                          <a:hlinkClick r:id="rId32"/>
                        </a:rPr>
                        <a:t>http://tecnoreligion.webnode.es</a:t>
                      </a:r>
                      <a:endParaRPr lang="es-CO" sz="1000" b="0" i="0" u="sng" strike="noStrike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none" strike="noStrike">
                          <a:effectLst/>
                        </a:rPr>
                        <a:t>UNA EXPERIENCIA RELIGIOSA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sng" strike="noStrike" dirty="0">
                          <a:effectLst/>
                          <a:hlinkClick r:id="rId33"/>
                        </a:rPr>
                        <a:t>http://discerniryaprender.blogspot.com</a:t>
                      </a:r>
                      <a:endParaRPr lang="es-CO" sz="1000" b="0" i="0" u="sng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none" strike="noStrike">
                          <a:effectLst/>
                        </a:rPr>
                        <a:t>EN SINTONÍA CON DIOS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</a:tr>
              <a:tr h="154521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sng" strike="noStrike">
                          <a:effectLst/>
                          <a:hlinkClick r:id="rId34"/>
                        </a:rPr>
                        <a:t>http://mari58comercio.webnode.es</a:t>
                      </a:r>
                      <a:endParaRPr lang="es-CO" sz="1000" b="0" i="0" u="sng" strike="noStrike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none" strike="noStrike">
                          <a:effectLst/>
                        </a:rPr>
                        <a:t>Orientación Vocacional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sng" strike="noStrike" dirty="0">
                          <a:effectLst/>
                          <a:hlinkClick r:id="rId35"/>
                        </a:rPr>
                        <a:t>http://intelmariantoniablogspot.com</a:t>
                      </a:r>
                      <a:endParaRPr lang="es-CO" sz="1000" b="0" i="0" u="sng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none" strike="noStrike" dirty="0" err="1">
                          <a:effectLst/>
                        </a:rPr>
                        <a:t>intel2010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</a:tr>
              <a:tr h="154521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sng" strike="noStrike">
                          <a:effectLst/>
                          <a:hlinkClick r:id="rId23"/>
                        </a:rPr>
                        <a:t>http://amamosliteratura.webnode.es</a:t>
                      </a:r>
                      <a:endParaRPr lang="es-CO" sz="1000" b="0" i="0" u="sng" strike="noStrike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none" strike="noStrike">
                          <a:effectLst/>
                        </a:rPr>
                        <a:t>amamos Literatura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sng" strike="noStrike" dirty="0">
                          <a:effectLst/>
                          <a:hlinkClick r:id="rId36"/>
                        </a:rPr>
                        <a:t>http://narrativa.blogger.com</a:t>
                      </a:r>
                      <a:endParaRPr lang="es-CO" sz="1000" b="0" i="0" u="sng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none" strike="noStrike" dirty="0">
                          <a:effectLst/>
                        </a:rPr>
                        <a:t>Narrativas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42" marR="5142" marT="5142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5810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060136" y="3265820"/>
            <a:ext cx="6752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GRACIAS</a:t>
            </a:r>
            <a:endParaRPr lang="es-CO" sz="3600" b="1" dirty="0">
              <a:solidFill>
                <a:srgbClr val="A5002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092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871</TotalTime>
  <Words>254</Words>
  <Application>Microsoft Office PowerPoint</Application>
  <PresentationFormat>Presentación en pantalla (4:3)</PresentationFormat>
  <Paragraphs>102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Municipio de Medellín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 Maria Vargas Bonilla</dc:creator>
  <cp:lastModifiedBy>71793915</cp:lastModifiedBy>
  <cp:revision>52</cp:revision>
  <dcterms:created xsi:type="dcterms:W3CDTF">2013-06-27T20:58:09Z</dcterms:created>
  <dcterms:modified xsi:type="dcterms:W3CDTF">2013-10-02T12:41:38Z</dcterms:modified>
</cp:coreProperties>
</file>